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93" r:id="rId2"/>
    <p:sldMasterId id="2147483781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7" r:id="rId5"/>
    <p:sldId id="264" r:id="rId6"/>
    <p:sldId id="258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701"/>
  </p:normalViewPr>
  <p:slideViewPr>
    <p:cSldViewPr snapToGrid="0">
      <p:cViewPr varScale="1">
        <p:scale>
          <a:sx n="60" d="100"/>
          <a:sy n="60" d="100"/>
        </p:scale>
        <p:origin x="12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DA0E49-A5DC-086B-7029-5596D880DB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3525F7-66FB-D388-3A63-EE7FCAE456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DC77871-C0D0-D340-BC15-C91CB1E11996}" type="datetimeFigureOut">
              <a:rPr lang="en-US"/>
              <a:pPr>
                <a:defRPr/>
              </a:pPr>
              <a:t>7/7/2025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F284B-A8B7-AC0D-4629-597F2015E5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D21E8-13BF-F469-456F-12680F21D3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4069AE-08DF-F34D-9B02-185674B39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A3355B-46D7-B40E-4AEE-C00F3F0F1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A25C7-E406-C502-2C8C-8901AAACC6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758EED6-7568-4D4F-9600-77618918BC11}" type="datetimeFigureOut">
              <a:rPr lang="en-US"/>
              <a:pPr>
                <a:defRPr/>
              </a:pPr>
              <a:t>7/7/2025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43B8543-9CA3-14D0-4F82-624C8C9F2F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6568EBE-DB4E-2CBB-0774-971678010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72995-99CC-F196-F0AA-D84B588BAB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C072A-1AD4-F632-6017-76E1BAA23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A6DEB5-FBA0-6C46-B6AF-57021F734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26C7AE-AF27-91D0-CB65-D50248CDE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1219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B419F-F70C-B06F-F0E1-8E52D0D17B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63963" y="6397625"/>
            <a:ext cx="3860800" cy="365125"/>
          </a:xfrm>
        </p:spPr>
        <p:txBody>
          <a:bodyPr/>
          <a:lstStyle>
            <a:lvl1pPr>
              <a:defRPr b="1" dirty="0"/>
            </a:lvl1pPr>
          </a:lstStyle>
          <a:p>
            <a:pPr>
              <a:defRPr/>
            </a:pPr>
            <a:r>
              <a:rPr lang="en-US"/>
              <a:t>District 7 Member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FD2B4-DCD7-4FEE-6898-8B829FF1D1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23563" y="6397625"/>
            <a:ext cx="132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A1222-929F-0942-91BE-D4761F5F85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5506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1" y="1680210"/>
            <a:ext cx="3962400" cy="1097280"/>
          </a:xfrm>
        </p:spPr>
        <p:txBody>
          <a:bodyPr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7065818" y="1680209"/>
            <a:ext cx="4542374" cy="35586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1" y="2833702"/>
            <a:ext cx="3962400" cy="2405109"/>
          </a:xfrm>
        </p:spPr>
        <p:txBody>
          <a:bodyPr tIns="9144"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B27AF4C-2B7A-9E11-29E8-1E17B351918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District 7 Member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5E498A-1C01-67A6-E0AD-11684F93F6F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7D446-07E9-1340-A4B9-89CFD476D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7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2D144-392F-F389-80CB-EDCD6EEF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1DE1AC-F3DF-DA4D-A0C8-988E179D5A17}" type="datetimeFigureOut">
              <a:rPr lang="en-US"/>
              <a:pPr>
                <a:defRPr/>
              </a:pPr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1A0D2-9B28-4C92-E677-087FB4FC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729EC-8A5B-2D01-22FC-6EB1335D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B58D1-E1BF-3243-A1F4-77F62B924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06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B7801-47B6-C11F-00F6-D1FF235B8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DF62A-2864-C9DB-8093-2CF19985B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A5C45-EDBD-39DF-FAD9-F2593C46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1C4D-AE59-8246-91B8-758464085AB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5F881-CF64-E75D-81DC-DECDB427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EBB9-4FC8-3158-D4CA-A08983CF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34B-CA80-1D41-8180-9B85051B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64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862CA-5AEF-EA26-176C-438AACB65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FD076-70C6-B8F9-9F5C-044B12F02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030CC-54FB-CD4A-D70E-4BDF511B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1C4D-AE59-8246-91B8-758464085AB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A26BC-5A71-182A-293D-20FBB425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92142-A847-63DE-0B65-B8BDE8E3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34B-CA80-1D41-8180-9B85051B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06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D93FA-DBE5-3B08-9D2A-78F7A195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E2BBD-9B2C-5B35-7268-893666A8C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2E05A-5B0B-EA67-F139-61A9C556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1C4D-AE59-8246-91B8-758464085AB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C1BE1-3167-6A8C-B230-DA16B3EC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CB3D8-EFD3-A1D7-F9F9-E38CD4EC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34B-CA80-1D41-8180-9B85051B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95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DAF96-30DA-9078-E4DD-354D89B6F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1F119-2263-57D3-79E0-C08F7903A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DFDD2-A547-0B60-D221-C8FF334B7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A52D7-EC08-3564-2ED5-7BA4FE9C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1C4D-AE59-8246-91B8-758464085AB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61528-866A-44F1-B978-EA585FE1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D2CF1-89DF-8AC2-FADE-0E675CE8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34B-CA80-1D41-8180-9B85051B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62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1DB35-A41C-C0EF-0090-3D05705E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358A2-A6A6-569A-669A-6A7DCD4E9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7BA95-0CD5-9FA9-A620-9AECF0696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E3880-7885-000C-E1EB-16436BF14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F1FBD-E91B-5144-2182-66735444CE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F04623-6AB0-AF26-A61C-9080D2F5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1C4D-AE59-8246-91B8-758464085AB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66247-ACC7-C49A-BC3F-1FBADF3F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CAC240-B55A-420E-123D-14B8BA8A5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34B-CA80-1D41-8180-9B85051B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15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60327-1655-635F-678E-8BAFBECD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021E1E-7CBE-671E-AFC9-AD7449566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1C4D-AE59-8246-91B8-758464085AB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C5848-3279-C0EA-2EB7-8E850466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7A336-3A68-659F-EF26-B4B42319D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34B-CA80-1D41-8180-9B85051B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10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C6A0F8-44A4-DA07-9457-D24A536CE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1C4D-AE59-8246-91B8-758464085AB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E813E-56C0-2F5D-0016-DDAC821B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B760F-6919-AD95-9F4D-AB626F34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34B-CA80-1D41-8180-9B85051B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85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2D685-440E-66A6-4A17-554C5FD9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75807-8FD2-B0CA-DAAF-374DF9147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F79DA-D3D5-C12B-D630-14753BAF6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63A60-8C22-7A1A-3B32-59B5AA337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1C4D-AE59-8246-91B8-758464085AB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B8C14-8483-C3A9-387B-08671346A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13697-1B20-9D80-F5FE-D058DD150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34B-CA80-1D41-8180-9B85051B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0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A5DF-1C2D-E067-5322-00BC69056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5A828-D88A-D7D5-EF6A-0D39C9D34C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District 7 Member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9392F-2E84-C2AF-FE57-17168DC39A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7C1510-3DDB-734C-9254-D39E5C381E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6078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51D1E-F0F9-4ADD-99BF-12136698F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713991-2AE4-DD52-4A87-FBCBD1367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36B15-27F5-2B97-33C1-D96BA7554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86A5C-8BE2-39BD-CC20-758289BF0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1C4D-AE59-8246-91B8-758464085AB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6DED7-37BE-A7E0-87A7-83ABA123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A2E86-FA2A-0BDC-2FFC-5E329A35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34B-CA80-1D41-8180-9B85051B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91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6A50-2E6A-C912-4532-A12303B8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1D296-AE83-FB05-3CCB-9052F9E23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3E69-52FA-54DB-278A-6F4FD534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1C4D-AE59-8246-91B8-758464085AB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29582-7B95-DDFC-B81E-E1D83636D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32111-B8DB-344B-4950-EF6AD63A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34B-CA80-1D41-8180-9B85051B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49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F59492-A600-66CB-8A82-DB036A302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4EC9B-330D-B16C-89E5-609C51029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EC1E7-AB41-DBBF-B2CF-8E76115FF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1C4D-AE59-8246-91B8-758464085AB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C849B-FEBA-F742-4990-1732D7FFE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7E4DE-62DC-BFBA-BF95-CF8A8FF6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34B-CA80-1D41-8180-9B85051B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17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0C40D-FCB7-5B69-6561-5BA691E6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7DCB47-D797-2C77-067B-BE163D4E9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1C4D-AE59-8246-91B8-758464085AB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26FDB-DCA0-BD7D-D9F8-580D03F0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2C094-BFC0-8E6E-F95A-D22133FD4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34B-CA80-1D41-8180-9B85051B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78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816F6-8AF8-A91E-ED4C-52928D17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8D4F1-2DFD-38DA-6A8F-6827B6D71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C69D5-483F-6984-23D8-4C51C9898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21AB-D21F-9A48-8B5E-B820956B5DCB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6106B-5956-53F0-F6C7-43FBEE42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CBF3-4933-31E0-3F81-ED150A94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D0C5-AA03-D14B-A18B-DA77226F3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9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1F614-27CB-63AF-AB5D-2936DC8E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9EF82-3739-93DD-9A30-B17BFEE4A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4C934-E39D-DF89-0386-B380F7F46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21AB-D21F-9A48-8B5E-B820956B5DCB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E5633-9019-E1A2-C3DF-5616AE48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506FF-6874-F8CB-6436-84F3A650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D0C5-AA03-D14B-A18B-DA77226F3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52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E297F-BC76-02BF-5523-CAAA3B03E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54D9E-87AA-2E52-CF20-8435C62EC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EC52F-1FBC-73F7-1E07-27F8FA25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21AB-D21F-9A48-8B5E-B820956B5DCB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CB0F-CC10-5310-6D8E-3C94E27B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1D0FD-9736-F250-423F-4542E9ED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D0C5-AA03-D14B-A18B-DA77226F3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23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035BD-BD70-6F03-EAB1-81837750C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53281-C510-9B50-820D-F92E76DFE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A0E64-66A4-219F-D990-B96609D30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A8D9B-06E7-30ED-4D67-9CC182A97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21AB-D21F-9A48-8B5E-B820956B5DCB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349EF-C3A6-75F5-B572-2B29219B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8E746-58CD-E2BD-9D8C-F903C475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D0C5-AA03-D14B-A18B-DA77226F3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84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D02E-53FA-7F95-9312-9BF20660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216B3-BD0E-399D-9631-95C94BC6E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9062C-5462-7611-F3C8-1722C538B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6E926-F4E9-062B-A6BC-E2D867EBE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C8959-90C9-7D11-E27B-8A0E69994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2FC63E-1784-DFEC-E0D9-910F60E7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21AB-D21F-9A48-8B5E-B820956B5DCB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737D5A-5FEF-FEEC-484A-8BDDEB1BC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84E8F9-4855-9972-56E6-95AE782A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D0C5-AA03-D14B-A18B-DA77226F3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0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065D-0595-8ED8-85F9-6A6E5DBE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ABE37-641A-17FD-B969-E89DA640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21AB-D21F-9A48-8B5E-B820956B5DCB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8997E6-E3F3-03C9-0F50-88A9A9B2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891EC6-A80C-DC72-00F7-9B2F7A4B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D0C5-AA03-D14B-A18B-DA77226F3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9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rgbClr val="E8E7E7"/>
            </a:gs>
            <a:gs pos="31000">
              <a:srgbClr val="DCDCDC"/>
            </a:gs>
            <a:gs pos="100000">
              <a:srgbClr val="D1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175635"/>
            <a:ext cx="10566400" cy="1143000"/>
          </a:xfrm>
        </p:spPr>
        <p:txBody>
          <a:bodyPr/>
          <a:lstStyle>
            <a:lvl1pPr>
              <a:defRPr sz="400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473200" y="1600200"/>
            <a:ext cx="10566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 sz="32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 sz="32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 sz="32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 sz="3200" b="1"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4EA377D-0F78-3367-EC64-D47B13D5D3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916363" y="6400800"/>
            <a:ext cx="3860800" cy="365125"/>
          </a:xfrm>
        </p:spPr>
        <p:txBody>
          <a:bodyPr/>
          <a:lstStyle>
            <a:lvl1pPr>
              <a:defRPr b="1" dirty="0"/>
            </a:lvl1pPr>
          </a:lstStyle>
          <a:p>
            <a:pPr>
              <a:defRPr/>
            </a:pPr>
            <a:r>
              <a:rPr lang="en-US"/>
              <a:t>District 7 Member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D9CFA2E-0E42-9755-B1A5-A30BE69DCB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718800" y="6356350"/>
            <a:ext cx="132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9A2B-4B4E-E94F-A7F8-F6936E6DF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6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673AEF-36A5-9FFC-4234-B4843388B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21AB-D21F-9A48-8B5E-B820956B5DCB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52E4F0-15EF-5093-182B-6D8A8929C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2D4FA-23A5-D0FE-E002-EECFED63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D0C5-AA03-D14B-A18B-DA77226F3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3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DDD6-138C-AA0B-1376-94953B0F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2E18C-CEBE-D332-3214-4B92746F4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ECD64-5B07-4586-2333-A1BE5C6AF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F3A25-AED1-60DE-9514-DA167A02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21AB-D21F-9A48-8B5E-B820956B5DCB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C4A57-3B3E-F3D1-422E-2ACC2AF7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9A07E-7646-4D1E-D54E-41F42C70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D0C5-AA03-D14B-A18B-DA77226F3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40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359F3-3729-E32C-452C-9F16F1E3B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DB039-2479-BAEC-15FA-62946B389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922DC-D8CF-DD06-D1C9-B439C6D23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2F2E4-6003-B0B5-5AD6-BE59AFF2D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21AB-D21F-9A48-8B5E-B820956B5DCB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95DB8-072A-D08C-7DB1-4C61349C1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013EB-B764-C283-CDA3-4800287A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D0C5-AA03-D14B-A18B-DA77226F3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23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6A66-72D3-1E6C-573D-35719155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810EF-BDDC-EB63-3F1C-A7AC82894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665F4-30A1-43D7-0138-3FE18C5E2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21AB-D21F-9A48-8B5E-B820956B5DCB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AE7E3-437C-BDA4-702F-FCA28B58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78624-E561-B88D-B30C-4E48CFE71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D0C5-AA03-D14B-A18B-DA77226F3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75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A3EECB-743E-57A2-F0A6-57896E437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C25B5-0D49-C7B8-BE85-CCAEFB83C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45EE0-8B0C-E8F2-0650-980523F5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21AB-D21F-9A48-8B5E-B820956B5DCB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F285C-F55D-BFDF-DF0F-DC71557B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D513B-9963-8B18-1EB1-C95F6E03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D0C5-AA03-D14B-A18B-DA77226F3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0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183" y="3487017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183" y="1744375"/>
            <a:ext cx="10513484" cy="1500187"/>
          </a:xfrm>
        </p:spPr>
        <p:txBody>
          <a:bodyPr anchor="b"/>
          <a:lstStyle>
            <a:lvl1pPr marL="0" indent="0">
              <a:buNone/>
              <a:defRPr sz="3200" b="1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4B131F8-01A4-E36A-4603-A7AD5AF969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District 7 Member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42AA7E5-43B8-A07A-615F-835FC128B3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322C-CAD6-C746-BD56-DC4BAA2D9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8719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31137"/>
            <a:ext cx="10566400" cy="1143000"/>
          </a:xfrm>
        </p:spPr>
        <p:txBody>
          <a:bodyPr/>
          <a:lstStyle>
            <a:lvl1pPr>
              <a:defRPr sz="400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73200" y="1530349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2400" b="1"/>
            </a:lvl1pPr>
            <a:lvl2pPr>
              <a:buClr>
                <a:schemeClr val="tx2">
                  <a:lumMod val="50000"/>
                </a:schemeClr>
              </a:buClr>
              <a:defRPr sz="2400" b="1"/>
            </a:lvl2pPr>
            <a:lvl3pPr>
              <a:buClr>
                <a:schemeClr val="tx2">
                  <a:lumMod val="50000"/>
                </a:schemeClr>
              </a:buClr>
              <a:defRPr sz="2400" b="1"/>
            </a:lvl3pPr>
            <a:lvl4pPr>
              <a:buClr>
                <a:schemeClr val="tx2">
                  <a:lumMod val="50000"/>
                </a:schemeClr>
              </a:buClr>
              <a:defRPr sz="2400" b="1"/>
            </a:lvl4pPr>
            <a:lvl5pPr>
              <a:buClr>
                <a:schemeClr val="tx2">
                  <a:lumMod val="50000"/>
                </a:schemeClr>
              </a:buClr>
              <a:defRPr sz="2400" b="1"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70612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2400" b="1"/>
            </a:lvl1pPr>
            <a:lvl2pPr>
              <a:buClr>
                <a:schemeClr val="tx2">
                  <a:lumMod val="50000"/>
                </a:schemeClr>
              </a:buClr>
              <a:defRPr sz="2400" b="1"/>
            </a:lvl2pPr>
            <a:lvl3pPr>
              <a:buClr>
                <a:schemeClr val="tx2">
                  <a:lumMod val="50000"/>
                </a:schemeClr>
              </a:buClr>
              <a:defRPr sz="2400" b="1"/>
            </a:lvl3pPr>
            <a:lvl4pPr>
              <a:buClr>
                <a:schemeClr val="tx2">
                  <a:lumMod val="50000"/>
                </a:schemeClr>
              </a:buClr>
              <a:defRPr sz="2400" b="1"/>
            </a:lvl4pPr>
            <a:lvl5pPr>
              <a:buClr>
                <a:schemeClr val="tx2">
                  <a:lumMod val="50000"/>
                </a:schemeClr>
              </a:buClr>
              <a:defRPr sz="2400" b="1"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1489C9-D769-3162-528D-3FFB322873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District 7 Member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CE770D-D96A-FCBF-0234-5A813690A8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48C7-E45D-D341-821D-BAF28859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3720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27590"/>
            <a:ext cx="105664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1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625600" y="2231087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2000" b="1"/>
            </a:lvl1pPr>
            <a:lvl2pPr>
              <a:buClr>
                <a:schemeClr val="tx2">
                  <a:lumMod val="50000"/>
                </a:schemeClr>
              </a:buClr>
              <a:defRPr sz="2000" b="1"/>
            </a:lvl2pPr>
            <a:lvl3pPr>
              <a:buClr>
                <a:schemeClr val="tx2">
                  <a:lumMod val="50000"/>
                </a:schemeClr>
              </a:buClr>
              <a:defRPr sz="2000" b="1"/>
            </a:lvl3pPr>
            <a:lvl4pPr>
              <a:buClr>
                <a:schemeClr val="tx2">
                  <a:lumMod val="50000"/>
                </a:schemeClr>
              </a:buClr>
              <a:defRPr sz="2000" b="1"/>
            </a:lvl4pPr>
            <a:lvl5pPr>
              <a:buClr>
                <a:schemeClr val="tx2">
                  <a:lumMod val="50000"/>
                </a:schemeClr>
              </a:buClr>
              <a:defRPr sz="2000" b="1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62800" y="1564407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1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7162800" y="2174875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2000" b="1"/>
            </a:lvl1pPr>
            <a:lvl2pPr>
              <a:buClr>
                <a:schemeClr val="tx2">
                  <a:lumMod val="50000"/>
                </a:schemeClr>
              </a:buClr>
              <a:defRPr sz="2000" b="1"/>
            </a:lvl2pPr>
            <a:lvl3pPr>
              <a:buClr>
                <a:schemeClr val="tx2">
                  <a:lumMod val="50000"/>
                </a:schemeClr>
              </a:buClr>
              <a:defRPr sz="2000" b="1"/>
            </a:lvl3pPr>
            <a:lvl4pPr>
              <a:buClr>
                <a:schemeClr val="tx2">
                  <a:lumMod val="50000"/>
                </a:schemeClr>
              </a:buClr>
              <a:defRPr sz="2000" b="1"/>
            </a:lvl4pPr>
            <a:lvl5pPr>
              <a:buClr>
                <a:schemeClr val="tx2">
                  <a:lumMod val="50000"/>
                </a:schemeClr>
              </a:buClr>
              <a:defRPr sz="2000" b="1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2431C2F-8D26-6738-60DC-0793F3D01D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District 7 Member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525F5-CAE7-8FA4-1C6F-C44BFD2041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98A8B-687D-5040-A767-19083EF0E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331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47926"/>
            <a:ext cx="105664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859366-841D-1C82-E330-E9C22A6030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District 7 Member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2538A94-3B23-D83A-CC7E-F366DBE28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E7A0D-23C9-9C40-8B25-444D2DC4F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1073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22DDF2B-6FFE-9D75-7F80-2DEA4A18F4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District 7 Member Training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7DEF1A1-3B6A-9A37-BCFE-039475DA0A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0385C-C4D8-D045-829E-D486462BF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9067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137" y="1413164"/>
            <a:ext cx="3962400" cy="1097280"/>
          </a:xfrm>
        </p:spPr>
        <p:txBody>
          <a:bodyPr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842000" y="1447800"/>
            <a:ext cx="61976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8137" y="2566656"/>
            <a:ext cx="3962400" cy="3167109"/>
          </a:xfrm>
        </p:spPr>
        <p:txBody>
          <a:bodyPr tIns="9144"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54BF4C-E31E-78C9-A1F5-F773C160310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District 7 Member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F14491-816B-4DF7-8ADA-C30B2E1C5D3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EB621-C9FF-2340-B270-461392ED8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266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6A46A4-94D4-9639-5C78-35B588D5F0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108329-1D55-FEDE-6683-B5889C06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6828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F42B7-2F85-85D7-1F2F-4744112AE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200" y="1624013"/>
            <a:ext cx="105664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D2E7A-01DE-CB8C-7097-4F3F92A23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41191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 cap="all" spc="60" baseline="0" dirty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District 7 Member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C8558-63A8-D9B1-C299-EBC6630F2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8800" y="6394450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aseline="0" smtClean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7C1510-3DDB-734C-9254-D39E5C381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A blue and white logo with anchors&#10;&#10;AI-generated content may be incorrect.">
            <a:extLst>
              <a:ext uri="{FF2B5EF4-FFF2-40B4-BE49-F238E27FC236}">
                <a16:creationId xmlns:a16="http://schemas.microsoft.com/office/drawing/2014/main" id="{EFBCBF79-2F61-D51A-5B55-259902950E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A map of the united states of america&#10;&#10;AI-generated content may be incorrect.">
            <a:extLst>
              <a:ext uri="{FF2B5EF4-FFF2-40B4-BE49-F238E27FC236}">
                <a16:creationId xmlns:a16="http://schemas.microsoft.com/office/drawing/2014/main" id="{70FD431B-9D9D-A259-C965-8D6255EC7D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80" r:id="rId2"/>
    <p:sldLayoutId id="2147483778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9" r:id="rId11"/>
  </p:sldLayoutIdLst>
  <p:transition spd="med"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 cap="all" spc="50">
          <a:solidFill>
            <a:srgbClr val="222A3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22A35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22A35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22A35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22A35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3200" b="1" kern="1200" spc="30">
          <a:solidFill>
            <a:srgbClr val="222A3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3200" b="1" kern="1200" spc="30">
          <a:solidFill>
            <a:srgbClr val="222A35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Clr>
          <a:srgbClr val="222A35"/>
        </a:buClr>
        <a:buFont typeface="Arial" panose="020B0604020202020204" pitchFamily="34" charset="0"/>
        <a:buChar char="•"/>
        <a:defRPr sz="3200" b="1" kern="1200" spc="30">
          <a:solidFill>
            <a:srgbClr val="222A35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3200" b="1" kern="1200" spc="30">
          <a:solidFill>
            <a:srgbClr val="222A35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3200" b="1" kern="1200" spc="30">
          <a:solidFill>
            <a:srgbClr val="222A3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303D0-CA32-B3E4-61B6-C39222D02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783BF-15DC-FE20-B7FE-72F075D4A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8CB3F-2D1C-4A26-5C76-89E4BDC50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D1C4D-AE59-8246-91B8-758464085AB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31124-8406-69CC-666A-4F0A3B5A92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F028B-C1A6-B2ED-F8D6-CEFEDF807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5634B-CA80-1D41-8180-9B85051B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3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552210-1964-9A38-EC5C-C1ACCD16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22155-EB6D-868B-2AB6-EB80110A2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70B0C-780E-D584-5C12-849A902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E21AB-D21F-9A48-8B5E-B820956B5DCB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06319-C147-BBBB-5674-C6799A413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73BF-6E4B-1E96-F9D1-8CD3EF1C9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BD0C5-AA03-D14B-A18B-DA77226F3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1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rac.floridadisaster.org/trac/loginform.aspx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36C54-BAF8-7703-B389-3E98866B6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744" y="98426"/>
            <a:ext cx="9144000" cy="3122654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How do I take </a:t>
            </a:r>
            <a:br>
              <a:rPr lang="en-US" altLang="en-US" dirty="0"/>
            </a:br>
            <a:r>
              <a:rPr lang="en-US" altLang="en-US" dirty="0"/>
              <a:t>ICS-300 and ICS-400?</a:t>
            </a:r>
            <a:br>
              <a:rPr lang="en-US" altLang="en-US" dirty="0"/>
            </a:br>
            <a:r>
              <a:rPr lang="en-US" altLang="en-US" dirty="0">
                <a:cs typeface="Arial" panose="020B0604020202020204" pitchFamily="34" charset="0"/>
              </a:rPr>
              <a:t>ISC-300 and ICS-400 are  advanced courses.</a:t>
            </a:r>
            <a:br>
              <a:rPr lang="en-US" altLang="en-US" dirty="0">
                <a:cs typeface="Arial" panose="020B0604020202020204" pitchFamily="34" charset="0"/>
              </a:rPr>
            </a:br>
            <a:r>
              <a:rPr lang="en-US" altLang="en-US" dirty="0"/>
              <a:t>They are in-person classes.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CA31D0-933B-4D57-1469-862218EAD38A}"/>
              </a:ext>
            </a:extLst>
          </p:cNvPr>
          <p:cNvSpPr txBox="1"/>
          <p:nvPr/>
        </p:nvSpPr>
        <p:spPr>
          <a:xfrm>
            <a:off x="4157663" y="6389688"/>
            <a:ext cx="4745037" cy="36988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anchor="ctr"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Seventh District Member Training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8D4AB7-F367-0080-C1D7-ADC547F45B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101" y="3636921"/>
            <a:ext cx="3565362" cy="270216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fficial Seal of Training Directorate">
            <a:extLst>
              <a:ext uri="{FF2B5EF4-FFF2-40B4-BE49-F238E27FC236}">
                <a16:creationId xmlns:a16="http://schemas.microsoft.com/office/drawing/2014/main" id="{EE674838-7313-4E15-6004-42A13061A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4408" y="711201"/>
            <a:ext cx="2717799" cy="271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fficial Seal of Human Resources">
            <a:extLst>
              <a:ext uri="{FF2B5EF4-FFF2-40B4-BE49-F238E27FC236}">
                <a16:creationId xmlns:a16="http://schemas.microsoft.com/office/drawing/2014/main" id="{10E7B3F0-45B1-4782-FBDB-5B2840F32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8693" y="711201"/>
            <a:ext cx="2717799" cy="271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68C568-421E-EFF4-F503-B4DC4D93731E}"/>
              </a:ext>
            </a:extLst>
          </p:cNvPr>
          <p:cNvSpPr txBox="1"/>
          <p:nvPr/>
        </p:nvSpPr>
        <p:spPr>
          <a:xfrm>
            <a:off x="2387601" y="4114800"/>
            <a:ext cx="8854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Your HR team and your MT team look forward to helping you.</a:t>
            </a:r>
          </a:p>
        </p:txBody>
      </p:sp>
    </p:spTree>
    <p:extLst>
      <p:ext uri="{BB962C8B-B14F-4D97-AF65-F5344CB8AC3E}">
        <p14:creationId xmlns:p14="http://schemas.microsoft.com/office/powerpoint/2010/main" val="7368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1CE60-41AA-18B6-0442-9A9016A7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Many have requested a source for ICS-300 and Ics-400.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90B27-11E3-D210-FBEE-977F5B4B3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0" y="1624013"/>
            <a:ext cx="10566400" cy="4965700"/>
          </a:xfrm>
        </p:spPr>
        <p:txBody>
          <a:bodyPr>
            <a:normAutofit/>
          </a:bodyPr>
          <a:lstStyle/>
          <a:p>
            <a:pPr algn="ctr" fontAlgn="auto">
              <a:defRPr/>
            </a:pPr>
            <a:r>
              <a:rPr lang="en-US" sz="4000" dirty="0"/>
              <a:t>In Florida it’s G-300.</a:t>
            </a:r>
          </a:p>
          <a:p>
            <a:r>
              <a:rPr lang="en-US" sz="4000" dirty="0"/>
              <a:t>First go here:</a:t>
            </a:r>
          </a:p>
          <a:p>
            <a:r>
              <a:rPr lang="en-US" sz="4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https://trac.floridadisaster.org/trac/loginform.aspx</a:t>
            </a:r>
            <a:endParaRPr lang="en-US" sz="4000" dirty="0">
              <a:solidFill>
                <a:schemeClr val="tx1"/>
              </a:solidFill>
            </a:endParaRPr>
          </a:p>
          <a:p>
            <a:pPr algn="ctr" fontAlgn="auto">
              <a:defRPr/>
            </a:pPr>
            <a:endParaRPr lang="en-US" sz="40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C5A88E-86B6-14A5-1E21-E8E51A06C8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227" y="4151834"/>
            <a:ext cx="4343400" cy="2307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98ECDC-08CC-8BC8-F76F-850837FE77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930" y="4228882"/>
            <a:ext cx="2230383" cy="223038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370A24-135D-A5DB-BF56-6D09301F7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519" y="464696"/>
            <a:ext cx="8639330" cy="4589644"/>
          </a:xfrm>
          <a:prstGeom prst="rect">
            <a:avLst/>
          </a:prstGeom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CB5F8C78-13E1-61BA-BAC4-91FCEE2F573B}"/>
              </a:ext>
            </a:extLst>
          </p:cNvPr>
          <p:cNvSpPr/>
          <p:nvPr/>
        </p:nvSpPr>
        <p:spPr>
          <a:xfrm>
            <a:off x="3124200" y="4572000"/>
            <a:ext cx="484632" cy="135940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9FA90E-F9BF-15E7-5430-2097F7872954}"/>
              </a:ext>
            </a:extLst>
          </p:cNvPr>
          <p:cNvSpPr txBox="1"/>
          <p:nvPr/>
        </p:nvSpPr>
        <p:spPr>
          <a:xfrm>
            <a:off x="3886200" y="54102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Create an account profile, then login</a:t>
            </a:r>
            <a:r>
              <a:rPr lang="en-US" sz="2800" b="1" dirty="0"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1FF8-26C3-B579-BF38-E4A77431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96" y="189511"/>
            <a:ext cx="10515600" cy="13255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Prerequisites.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C2BB1-0A5A-739B-EB52-CEDF6550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ICS-100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ICS-200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ICS-700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ICS-800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2" descr="Fiscal Year 2016 Training Catalog">
            <a:extLst>
              <a:ext uri="{FF2B5EF4-FFF2-40B4-BE49-F238E27FC236}">
                <a16:creationId xmlns:a16="http://schemas.microsoft.com/office/drawing/2014/main" id="{A84F470C-E282-9B3E-0F7B-B891CB9F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197" y="2392180"/>
            <a:ext cx="5834306" cy="207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1F2D5DA-D9E4-6E3C-8E44-CDB541580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420" y="319790"/>
            <a:ext cx="9666386" cy="2798164"/>
          </a:xfrm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CEC5D5B4-9414-4C75-11C2-05AEE3E911B1}"/>
              </a:ext>
            </a:extLst>
          </p:cNvPr>
          <p:cNvSpPr/>
          <p:nvPr/>
        </p:nvSpPr>
        <p:spPr>
          <a:xfrm>
            <a:off x="6860613" y="1857531"/>
            <a:ext cx="484632" cy="14478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49868272-7315-FED0-2FF2-C98EE358D8D0}"/>
              </a:ext>
            </a:extLst>
          </p:cNvPr>
          <p:cNvSpPr/>
          <p:nvPr/>
        </p:nvSpPr>
        <p:spPr>
          <a:xfrm>
            <a:off x="9367125" y="2816127"/>
            <a:ext cx="304800" cy="97840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CA8284-A564-7BC6-CE18-554E46F67828}"/>
              </a:ext>
            </a:extLst>
          </p:cNvPr>
          <p:cNvSpPr txBox="1"/>
          <p:nvPr/>
        </p:nvSpPr>
        <p:spPr>
          <a:xfrm>
            <a:off x="2027420" y="4117086"/>
            <a:ext cx="9666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will need to upload your ICS-100, 200, 700 and 800 certificates.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EF7825D-547F-1E6E-6799-E4BBA8C47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638" y="259830"/>
            <a:ext cx="9633679" cy="2276708"/>
          </a:xfrm>
        </p:spPr>
      </p:pic>
      <p:sp>
        <p:nvSpPr>
          <p:cNvPr id="7" name="Up Arrow 6">
            <a:extLst>
              <a:ext uri="{FF2B5EF4-FFF2-40B4-BE49-F238E27FC236}">
                <a16:creationId xmlns:a16="http://schemas.microsoft.com/office/drawing/2014/main" id="{082CFAFB-94EE-86AB-E64B-93280993BB82}"/>
              </a:ext>
            </a:extLst>
          </p:cNvPr>
          <p:cNvSpPr/>
          <p:nvPr/>
        </p:nvSpPr>
        <p:spPr>
          <a:xfrm>
            <a:off x="3635115" y="1926938"/>
            <a:ext cx="685800" cy="12192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8C913B-0A29-0DD7-A0B6-946133BF51B1}"/>
              </a:ext>
            </a:extLst>
          </p:cNvPr>
          <p:cNvSpPr txBox="1"/>
          <p:nvPr/>
        </p:nvSpPr>
        <p:spPr>
          <a:xfrm>
            <a:off x="3124200" y="3048000"/>
            <a:ext cx="5638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Look for G-300 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Intermediate Incident Command System for expanding incidents.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Find one in your area.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FAA9D77-603F-4DBE-A5E3-270D3FC80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010" y="158646"/>
            <a:ext cx="7586272" cy="4856132"/>
          </a:xfrm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32914021-2B72-663E-7CD1-D9E645521135}"/>
              </a:ext>
            </a:extLst>
          </p:cNvPr>
          <p:cNvSpPr/>
          <p:nvPr/>
        </p:nvSpPr>
        <p:spPr>
          <a:xfrm>
            <a:off x="8165892" y="5127885"/>
            <a:ext cx="381000" cy="95812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3FF6C8-DAF6-1016-AA83-4BF8B8996A6A}"/>
              </a:ext>
            </a:extLst>
          </p:cNvPr>
          <p:cNvSpPr txBox="1"/>
          <p:nvPr/>
        </p:nvSpPr>
        <p:spPr>
          <a:xfrm>
            <a:off x="2652010" y="5314359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Click on the course in your area.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course has to be “Pending”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apply for it.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520D093-7525-A0C9-D5DB-0ABDAAAA2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472" y="307299"/>
            <a:ext cx="9363856" cy="3653354"/>
          </a:xfrm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C87AEA4D-9FBC-EDF9-8BAB-BD8F91C4D371}"/>
              </a:ext>
            </a:extLst>
          </p:cNvPr>
          <p:cNvSpPr/>
          <p:nvPr/>
        </p:nvSpPr>
        <p:spPr>
          <a:xfrm>
            <a:off x="10032167" y="3395272"/>
            <a:ext cx="484632" cy="153649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DA0E9-EDC1-D2DC-BA93-560F171814F5}"/>
              </a:ext>
            </a:extLst>
          </p:cNvPr>
          <p:cNvSpPr txBox="1"/>
          <p:nvPr/>
        </p:nvSpPr>
        <p:spPr>
          <a:xfrm>
            <a:off x="3873683" y="4342151"/>
            <a:ext cx="64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Scroll to the bottom of the page.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Click on Apply and follow the prompts.</a:t>
            </a:r>
          </a:p>
        </p:txBody>
      </p:sp>
    </p:spTree>
    <p:extLst>
      <p:ext uri="{BB962C8B-B14F-4D97-AF65-F5344CB8AC3E}">
        <p14:creationId xmlns:p14="http://schemas.microsoft.com/office/powerpoint/2010/main" val="407576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24215-4B64-BB19-A56E-59E863DB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Once you get your G-300/G-400 certificate.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52332-6846-DB6F-F8C4-910622697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0" y="1624013"/>
            <a:ext cx="10566400" cy="1804987"/>
          </a:xfrm>
        </p:spPr>
        <p:txBody>
          <a:bodyPr/>
          <a:lstStyle/>
          <a:p>
            <a:r>
              <a:rPr lang="en-US" dirty="0"/>
              <a:t>You will need to upload this to your record.</a:t>
            </a:r>
          </a:p>
          <a:p>
            <a:r>
              <a:rPr lang="en-US" dirty="0"/>
              <a:t>Contact your FSO-IS for assistance.</a:t>
            </a:r>
          </a:p>
        </p:txBody>
      </p:sp>
      <p:pic>
        <p:nvPicPr>
          <p:cNvPr id="4" name="Picture 2" descr="Computer Typing Writing Stock Illustrations – 5,467 Computer Typing Writing  Stock Illustrations, Vectors &amp; Clipart - Dreamstime">
            <a:extLst>
              <a:ext uri="{FF2B5EF4-FFF2-40B4-BE49-F238E27FC236}">
                <a16:creationId xmlns:a16="http://schemas.microsoft.com/office/drawing/2014/main" id="{B234A908-7E69-8B84-7C6D-5D0C1D37E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577" y="3429000"/>
            <a:ext cx="3530600" cy="297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06952"/>
      </p:ext>
    </p:extLst>
  </p:cSld>
  <p:clrMapOvr>
    <a:masterClrMapping/>
  </p:clrMapOvr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  -  Compatibility Mode" id="{90B7C8E3-BEC5-2E4B-888F-D07F9175FE12}" vid="{AE6146A2-7B7B-FE42-9672-F9B4B08DE858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181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Ocean design template</vt:lpstr>
      <vt:lpstr>1_Custom Design</vt:lpstr>
      <vt:lpstr>Custom Design</vt:lpstr>
      <vt:lpstr>How do I take  ICS-300 and ICS-400? ISC-300 and ICS-400 are  advanced courses. They are in-person classes.</vt:lpstr>
      <vt:lpstr>Many have requested a source for ICS-300 and Ics-400.</vt:lpstr>
      <vt:lpstr>PowerPoint Presentation</vt:lpstr>
      <vt:lpstr>Prerequisites.</vt:lpstr>
      <vt:lpstr>PowerPoint Presentation</vt:lpstr>
      <vt:lpstr>PowerPoint Presentation</vt:lpstr>
      <vt:lpstr>PowerPoint Presentation</vt:lpstr>
      <vt:lpstr>PowerPoint Presentation</vt:lpstr>
      <vt:lpstr>Once you get your G-300/G-400 certificate.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Charlene Dykman</dc:creator>
  <cp:lastModifiedBy>Karen Miller</cp:lastModifiedBy>
  <cp:revision>7</cp:revision>
  <dcterms:created xsi:type="dcterms:W3CDTF">2025-06-03T20:12:03Z</dcterms:created>
  <dcterms:modified xsi:type="dcterms:W3CDTF">2025-07-07T14:20:44Z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